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347" r:id="rId51"/>
    <p:sldId id="348" r:id="rId52"/>
    <p:sldId id="334" r:id="rId53"/>
    <p:sldId id="335" r:id="rId54"/>
    <p:sldId id="336" r:id="rId55"/>
    <p:sldId id="337" r:id="rId56"/>
    <p:sldId id="339" r:id="rId57"/>
    <p:sldId id="338" r:id="rId58"/>
    <p:sldId id="352" r:id="rId59"/>
    <p:sldId id="304" r:id="rId60"/>
    <p:sldId id="350" r:id="rId61"/>
    <p:sldId id="314" r:id="rId62"/>
    <p:sldId id="329" r:id="rId63"/>
    <p:sldId id="316" r:id="rId64"/>
    <p:sldId id="276" r:id="rId65"/>
    <p:sldId id="286" r:id="rId66"/>
    <p:sldId id="287" r:id="rId67"/>
    <p:sldId id="281" r:id="rId68"/>
    <p:sldId id="306" r:id="rId69"/>
    <p:sldId id="305" r:id="rId70"/>
    <p:sldId id="293" r:id="rId71"/>
    <p:sldId id="275" r:id="rId72"/>
    <p:sldId id="311" r:id="rId73"/>
    <p:sldId id="289" r:id="rId74"/>
    <p:sldId id="290" r:id="rId75"/>
    <p:sldId id="291" r:id="rId76"/>
    <p:sldId id="285" r:id="rId77"/>
    <p:sldId id="263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Galano Grotesque Light" panose="020B0604020202020204" charset="0"/>
      <p:regular r:id="rId89"/>
    </p:embeddedFont>
    <p:embeddedFont>
      <p:font typeface="Galano Grotesque Medium" panose="020B0604020202020204" charset="0"/>
      <p:regular r:id="rId90"/>
    </p:embeddedFont>
    <p:embeddedFont>
      <p:font typeface="Montserrat Light" panose="020B0604020202020204" charset="0"/>
      <p:regular r:id="rId91"/>
      <p: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04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86486" autoAdjust="0"/>
  </p:normalViewPr>
  <p:slideViewPr>
    <p:cSldViewPr snapToGrid="0">
      <p:cViewPr varScale="1">
        <p:scale>
          <a:sx n="98" d="100"/>
          <a:sy n="98" d="100"/>
        </p:scale>
        <p:origin x="13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/>
                </a:solidFill>
              </a:rPr>
              <a:t>Karol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??? Rep[nr]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/intro/Lab3/Gr_[nr]/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Równanie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tekstowym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Merge request w </a:t>
            </a:r>
            <a:r>
              <a:rPr lang="en-US" sz="2000" dirty="0" err="1">
                <a:solidFill>
                  <a:schemeClr val="bg2"/>
                </a:solidFill>
              </a:rPr>
              <a:t>gitlab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Błąd</a:t>
            </a:r>
            <a:r>
              <a:rPr lang="en-US" sz="2000" dirty="0">
                <a:solidFill>
                  <a:schemeClr val="bg2"/>
                </a:solidFill>
              </a:rPr>
              <a:t> 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approvale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Pull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push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14042</TotalTime>
  <Words>5580</Words>
  <Application>Microsoft Office PowerPoint</Application>
  <PresentationFormat>Widescreen</PresentationFormat>
  <Paragraphs>727</Paragraphs>
  <Slides>74</Slides>
  <Notes>62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Century Gothic</vt:lpstr>
      <vt:lpstr>Montserrat Light</vt:lpstr>
      <vt:lpstr>Galano Grotesque Medium</vt:lpstr>
      <vt:lpstr>Arial</vt:lpstr>
      <vt:lpstr>Calibri</vt:lpstr>
      <vt:lpstr>Wingdings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Praca zespołowa z wykorzystaniem Gita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Julia Czarnowska</cp:lastModifiedBy>
  <cp:revision>254</cp:revision>
  <dcterms:created xsi:type="dcterms:W3CDTF">2019-11-06T13:29:35Z</dcterms:created>
  <dcterms:modified xsi:type="dcterms:W3CDTF">2019-11-26T09:39:24Z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